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4"/>
  </p:notesMasterIdLst>
  <p:handoutMasterIdLst>
    <p:handoutMasterId r:id="rId25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>
        <p:scale>
          <a:sx n="116" d="100"/>
          <a:sy n="116" d="100"/>
        </p:scale>
        <p:origin x="-490" y="-384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June 8,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Undersøkelse om håndteringen av koronakrisen i Tønsberg kommune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Monday, June 08,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SP4: Hvordan opplever du at Tønsberg kommune har håndtert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329    Hoppet over: 1</a:t>
            </a:r>
          </a:p>
        </p:txBody>
      </p:sp>
      <p:pic>
        <p:nvPicPr>
          <p:cNvPr id="4" name="Picture 3" descr="table4714184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SP5: Hvordan opplever du at informasjonen fra Tønsberg kommune har vært 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chart4714184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SP5: Hvordan opplever du at informasjonen fra Tønsberg kommune har vært 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table4714184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SP6: Hvordan opplever du at tjenestetilbudet til Tønsberg kommune har vært 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326    Hoppet over: 4</a:t>
            </a:r>
          </a:p>
        </p:txBody>
      </p:sp>
      <p:pic>
        <p:nvPicPr>
          <p:cNvPr id="4" name="Picture 3" descr="chart4714184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SP6: Hvordan opplever du at tjenestetilbudet til Tønsberg kommune har vært under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326    Hoppet over: 4</a:t>
            </a:r>
          </a:p>
        </p:txBody>
      </p:sp>
      <p:pic>
        <p:nvPicPr>
          <p:cNvPr id="4" name="Picture 3" descr="table4714184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SP7: På hvilken måte har du fått informasjon fra Tønsberg kommune under koronakrisen? (Flere svar er mulig)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chart47141843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71928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SP7: På hvilken måte har du fått informasjon fra Tønsberg kommune under koronakrisen? (Flere svar er mulig)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table47141843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9314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SP8: Hvordan opplever du de lokale tiltakene som ble iverksatt for å begrense smittespredning?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chart47141843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SP8: Hvordan opplever du de lokale tiltakene som ble iverksatt for å begrense smittespredning?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table47141843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61471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SP9: Er du bekymret for at du selv eller noen i din familie skal bli smittet av koronaviruset? (Flere svar er mulig)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chart4714385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Tuesday, May 19,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330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330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SP9: Er du bekymret for at du selv eller noen i din familie skal bli smittet av koronaviruset? (Flere svar er mulig)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table4714385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6147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SP1: Jeg 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chart4714184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SP1: Jeg 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table4714184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3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SP2: Alder: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chart47141916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62857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SP2: Alder: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330    Hoppet over: 0</a:t>
            </a:r>
          </a:p>
        </p:txBody>
      </p:sp>
      <p:pic>
        <p:nvPicPr>
          <p:cNvPr id="4" name="Picture 3" descr="table47141916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4583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SP3: Er du selv ansatt i Tønsberg kommune?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329    Hoppet over: 1</a:t>
            </a:r>
          </a:p>
        </p:txBody>
      </p:sp>
      <p:pic>
        <p:nvPicPr>
          <p:cNvPr id="4" name="Picture 3" descr="chart4721600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SP3: Er du selv ansatt i Tønsberg kommune?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329    Hoppet over: 1</a:t>
            </a:r>
          </a:p>
        </p:txBody>
      </p:sp>
      <p:pic>
        <p:nvPicPr>
          <p:cNvPr id="4" name="Picture 3" descr="table4721600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522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SP4: Hvordan opplever du at Tønsberg kommune har håndtert koronakrisen?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Besvart: 329    Hoppet over: 1</a:t>
            </a:r>
          </a:p>
        </p:txBody>
      </p:sp>
      <p:pic>
        <p:nvPicPr>
          <p:cNvPr id="4" name="Picture 3" descr="chart4714184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289</TotalTime>
  <Words>404</Words>
  <Application>Microsoft Office PowerPoint</Application>
  <PresentationFormat>Skjermfremvisning (16:9)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20</vt:i4>
      </vt:variant>
    </vt:vector>
  </HeadingPairs>
  <TitlesOfParts>
    <vt:vector size="23" baseType="lpstr">
      <vt:lpstr>SM-template-20140529</vt:lpstr>
      <vt:lpstr>Data slides</vt:lpstr>
      <vt:lpstr>Response Summary</vt:lpstr>
      <vt:lpstr>PowerPoint-presentasjon</vt:lpstr>
      <vt:lpstr>330</vt:lpstr>
      <vt:lpstr>SP1: Jeg er:</vt:lpstr>
      <vt:lpstr>SP1: Jeg er:</vt:lpstr>
      <vt:lpstr>SP2: Alder:</vt:lpstr>
      <vt:lpstr>SP2: Alder:</vt:lpstr>
      <vt:lpstr>SP3: Er du selv ansatt i Tønsberg kommune?</vt:lpstr>
      <vt:lpstr>SP3: Er du selv ansatt i Tønsberg kommune?</vt:lpstr>
      <vt:lpstr>SP4: Hvordan opplever du at Tønsberg kommune har håndtert koronakrisen?</vt:lpstr>
      <vt:lpstr>SP4: Hvordan opplever du at Tønsberg kommune har håndtert koronakrisen?</vt:lpstr>
      <vt:lpstr>SP5: Hvordan opplever du at informasjonen fra Tønsberg kommune har vært under koronakrisen?</vt:lpstr>
      <vt:lpstr>SP5: Hvordan opplever du at informasjonen fra Tønsberg kommune har vært under koronakrisen?</vt:lpstr>
      <vt:lpstr>SP6: Hvordan opplever du at tjenestetilbudet til Tønsberg kommune har vært under koronakrisen?</vt:lpstr>
      <vt:lpstr>SP6: Hvordan opplever du at tjenestetilbudet til Tønsberg kommune har vært under koronakrisen?</vt:lpstr>
      <vt:lpstr>SP7: På hvilken måte har du fått informasjon fra Tønsberg kommune under koronakrisen? (Flere svar er mulig)</vt:lpstr>
      <vt:lpstr>SP7: På hvilken måte har du fått informasjon fra Tønsberg kommune under koronakrisen? (Flere svar er mulig)</vt:lpstr>
      <vt:lpstr>SP8: Hvordan opplever du de lokale tiltakene som ble iverksatt for å begrense smittespredning?</vt:lpstr>
      <vt:lpstr>SP8: Hvordan opplever du de lokale tiltakene som ble iverksatt for å begrense smittespredning?</vt:lpstr>
      <vt:lpstr>SP9: Er du bekymret for at du selv eller noen i din familie skal bli smittet av koronaviruset? (Flere svar er mulig)</vt:lpstr>
      <vt:lpstr>SP9: Er du bekymret for at du selv eller noen i din familie skal bli smittet av koronaviruset? (Flere svar er mulig)</vt:lpstr>
    </vt:vector>
  </TitlesOfParts>
  <Company>SurveyMonkey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Anders Tyvand</cp:lastModifiedBy>
  <cp:revision>44</cp:revision>
  <dcterms:created xsi:type="dcterms:W3CDTF">2014-01-30T23:18:11Z</dcterms:created>
  <dcterms:modified xsi:type="dcterms:W3CDTF">2020-06-08T07:49:33Z</dcterms:modified>
</cp:coreProperties>
</file>