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18"/>
  </p:notesMasterIdLst>
  <p:handoutMasterIdLst>
    <p:handoutMasterId r:id="rId19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6">
          <p15:clr>
            <a:srgbClr val="A4A3A4"/>
          </p15:clr>
        </p15:guide>
        <p15:guide id="2" pos="5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6"/>
  </p:normalViewPr>
  <p:slideViewPr>
    <p:cSldViewPr snapToGrid="0" snapToObjects="1">
      <p:cViewPr varScale="1">
        <p:scale>
          <a:sx n="144" d="100"/>
          <a:sy n="144" d="100"/>
        </p:scale>
        <p:origin x="654" y="114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BF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sp>
        <p:nvSpPr>
          <p:cNvPr id="11" name="Subtitle 1"/>
          <p:cNvSpPr txBox="1">
            <a:spLocks/>
          </p:cNvSpPr>
          <p:nvPr userDrawn="1"/>
        </p:nvSpPr>
        <p:spPr>
          <a:xfrm>
            <a:off x="3389891" y="4862023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FFFFFF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FFFFFF"/>
              </a:solidFill>
              <a:latin typeface="Helvetica Neue"/>
              <a:cs typeface="Helvetica Neu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014" y="4791407"/>
            <a:ext cx="1381743" cy="336541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6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June 5, 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1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ubtitle 1"/>
          <p:cNvSpPr txBox="1">
            <a:spLocks/>
          </p:cNvSpPr>
          <p:nvPr userDrawn="1"/>
        </p:nvSpPr>
        <p:spPr>
          <a:xfrm>
            <a:off x="-56474" y="4880795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35992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1"/>
          <p:cNvSpPr txBox="1">
            <a:spLocks/>
          </p:cNvSpPr>
          <p:nvPr userDrawn="1"/>
        </p:nvSpPr>
        <p:spPr>
          <a:xfrm>
            <a:off x="-56474" y="4886487"/>
            <a:ext cx="1050635" cy="1602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 smtClean="0">
                <a:solidFill>
                  <a:srgbClr val="7C878E"/>
                </a:solidFill>
                <a:latin typeface="Helvetica Neue"/>
                <a:cs typeface="Helvetica Neue"/>
              </a:rPr>
              <a:t>Powered by</a:t>
            </a:r>
            <a:endParaRPr lang="en-US" sz="800" dirty="0">
              <a:solidFill>
                <a:srgbClr val="7C878E"/>
              </a:solidFill>
              <a:latin typeface="Helvetica Neue"/>
              <a:cs typeface="Helvetica Neue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26" y="4841684"/>
            <a:ext cx="1213734" cy="295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Håndtering av koronakrisen - intern undersøkelse blant ledere i Tønsberg kommune.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Friday, June 05,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SP4: Hvordan syns du kriseledelsen har lagt til rette for at du kunne ivareta dine ansatte under koronakrisen?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67    Hoppet over: 1</a:t>
            </a:r>
          </a:p>
        </p:txBody>
      </p:sp>
      <p:pic>
        <p:nvPicPr>
          <p:cNvPr id="4" name="Picture 3" descr="table4707436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959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SP5: Hvor godt fornøyd er du med informasjonen du har fått fra kriseledelsen underveis under koronapandemien?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67    Hoppet over: 1</a:t>
            </a:r>
          </a:p>
        </p:txBody>
      </p:sp>
      <p:pic>
        <p:nvPicPr>
          <p:cNvPr id="4" name="Picture 3" descr="chart4707449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SP5: Hvor godt fornøyd er du med informasjonen du har fått fra kriseledelsen underveis under koronapandemien?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67    Hoppet over: 1</a:t>
            </a:r>
          </a:p>
        </p:txBody>
      </p:sp>
      <p:pic>
        <p:nvPicPr>
          <p:cNvPr id="4" name="Picture 3" descr="table4707449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9592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SP6: Hvordan syns du at HMS ble ivaretatt på din arbeidsplass under koronapandemien?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67    Hoppet over: 1</a:t>
            </a:r>
          </a:p>
        </p:txBody>
      </p:sp>
      <p:pic>
        <p:nvPicPr>
          <p:cNvPr id="4" name="Picture 3" descr="chart47074897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SP6: Hvordan syns du at HMS ble ivaretatt på din arbeidsplass under koronapandemien?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67    Hoppet over: 1</a:t>
            </a:r>
          </a:p>
        </p:txBody>
      </p:sp>
      <p:pic>
        <p:nvPicPr>
          <p:cNvPr id="4" name="Picture 3" descr="table47074897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959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Monday, May 18, 2020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68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SP1: Jeg 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68    Hoppet over: 0</a:t>
            </a:r>
          </a:p>
        </p:txBody>
      </p:sp>
      <p:pic>
        <p:nvPicPr>
          <p:cNvPr id="4" name="Picture 3" descr="chart47141603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SP1: Jeg er: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68    Hoppet over: 0</a:t>
            </a:r>
          </a:p>
        </p:txBody>
      </p:sp>
      <p:pic>
        <p:nvPicPr>
          <p:cNvPr id="4" name="Picture 3" descr="table47141603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522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SP2: Hvordan syns du kriseledelsen i Tønsberg kommune har håndtert koronakrisen?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68    Hoppet over: 0</a:t>
            </a:r>
          </a:p>
        </p:txBody>
      </p:sp>
      <p:pic>
        <p:nvPicPr>
          <p:cNvPr id="4" name="Picture 3" descr="chart4707408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SP2: Hvordan syns du kriseledelsen i Tønsberg kommune har håndtert koronakrisen?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68    Hoppet over: 0</a:t>
            </a:r>
          </a:p>
        </p:txBody>
      </p:sp>
      <p:pic>
        <p:nvPicPr>
          <p:cNvPr id="4" name="Picture 3" descr="table4707408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959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SP3: Hvordan syns du kriseledelsen har lagt til rette for at du kunne ivareta tjenesten/staben du leder under koronakrisen?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68    Hoppet over: 0</a:t>
            </a:r>
          </a:p>
        </p:txBody>
      </p:sp>
      <p:pic>
        <p:nvPicPr>
          <p:cNvPr id="4" name="Picture 3" descr="chart4707433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SP3: Hvordan syns du kriseledelsen har lagt til rette for at du kunne ivareta tjenesten/staben du leder under koronakrisen?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68    Hoppet over: 0</a:t>
            </a:r>
          </a:p>
        </p:txBody>
      </p:sp>
      <p:pic>
        <p:nvPicPr>
          <p:cNvPr id="4" name="Picture 3" descr="table4707433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8959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SP4: Hvordan syns du kriseledelsen har lagt til rette for at du kunne ivareta dine ansatte under koronakrisen?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Besvart: 67    Hoppet over: 1</a:t>
            </a:r>
          </a:p>
        </p:txBody>
      </p:sp>
      <p:pic>
        <p:nvPicPr>
          <p:cNvPr id="4" name="Picture 3" descr="chart4707436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3175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289</TotalTime>
  <Words>306</Words>
  <Application>Microsoft Office PowerPoint</Application>
  <PresentationFormat>Skjermfremvisning (16:9)</PresentationFormat>
  <Paragraphs>30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3</vt:i4>
      </vt:variant>
      <vt:variant>
        <vt:lpstr>Lysbildetitler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 Neue</vt:lpstr>
      <vt:lpstr>SM-template-20140529</vt:lpstr>
      <vt:lpstr>Data slides</vt:lpstr>
      <vt:lpstr>Response Summary</vt:lpstr>
      <vt:lpstr>PowerPoint-presentasjon</vt:lpstr>
      <vt:lpstr>68</vt:lpstr>
      <vt:lpstr>SP1: Jeg er:</vt:lpstr>
      <vt:lpstr>SP1: Jeg er:</vt:lpstr>
      <vt:lpstr>SP2: Hvordan syns du kriseledelsen i Tønsberg kommune har håndtert koronakrisen?</vt:lpstr>
      <vt:lpstr>SP2: Hvordan syns du kriseledelsen i Tønsberg kommune har håndtert koronakrisen?</vt:lpstr>
      <vt:lpstr>SP3: Hvordan syns du kriseledelsen har lagt til rette for at du kunne ivareta tjenesten/staben du leder under koronakrisen?</vt:lpstr>
      <vt:lpstr>SP3: Hvordan syns du kriseledelsen har lagt til rette for at du kunne ivareta tjenesten/staben du leder under koronakrisen?</vt:lpstr>
      <vt:lpstr>SP4: Hvordan syns du kriseledelsen har lagt til rette for at du kunne ivareta dine ansatte under koronakrisen?</vt:lpstr>
      <vt:lpstr>SP4: Hvordan syns du kriseledelsen har lagt til rette for at du kunne ivareta dine ansatte under koronakrisen?</vt:lpstr>
      <vt:lpstr>SP5: Hvor godt fornøyd er du med informasjonen du har fått fra kriseledelsen underveis under koronapandemien?</vt:lpstr>
      <vt:lpstr>SP5: Hvor godt fornøyd er du med informasjonen du har fått fra kriseledelsen underveis under koronapandemien?</vt:lpstr>
      <vt:lpstr>SP6: Hvordan syns du at HMS ble ivaretatt på din arbeidsplass under koronapandemien?</vt:lpstr>
      <vt:lpstr>SP6: Hvordan syns du at HMS ble ivaretatt på din arbeidsplass under koronapandemien?</vt:lpstr>
    </vt:vector>
  </TitlesOfParts>
  <Company>SurveyMonkey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Anders Tyvand</cp:lastModifiedBy>
  <cp:revision>44</cp:revision>
  <dcterms:created xsi:type="dcterms:W3CDTF">2014-01-30T23:18:11Z</dcterms:created>
  <dcterms:modified xsi:type="dcterms:W3CDTF">2020-06-05T07:51:34Z</dcterms:modified>
</cp:coreProperties>
</file>